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D1D1D1"/>
          </a:solidFill>
        </a:fill>
      </a:tcStyle>
    </a:wholeTbl>
    <a:band2H>
      <a:tcTxStyle b="def" i="def"/>
      <a:tcStyle>
        <a:tcBdr/>
        <a:fill>
          <a:solidFill>
            <a:srgbClr val="EAEAEA"/>
          </a:solidFill>
        </a:fill>
      </a:tcStyle>
    </a:band2H>
    <a:firstCol>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1"/>
          </a:solidFill>
        </a:fill>
      </a:tcStyle>
    </a:firstCol>
    <a:la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381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1"/>
          </a:solidFill>
        </a:fill>
      </a:tcStyle>
    </a:lastRow>
    <a:fir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381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3"/>
          </a:solidFill>
        </a:fill>
      </a:tcStyle>
    </a:firstCol>
    <a:la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381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3"/>
          </a:solidFill>
        </a:fill>
      </a:tcStyle>
    </a:lastRow>
    <a:fir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381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FBFBFB"/>
          </a:solidFill>
        </a:fill>
      </a:tcStyle>
    </a:wholeTbl>
    <a:band2H>
      <a:tcTxStyle b="def" i="def"/>
      <a:tcStyle>
        <a:tcBdr/>
        <a:fill>
          <a:solidFill>
            <a:srgbClr val="FDFDFD"/>
          </a:solidFill>
        </a:fill>
      </a:tcStyle>
    </a:band2H>
    <a:firstCol>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6"/>
          </a:solidFill>
        </a:fill>
      </a:tcStyle>
    </a:firstCol>
    <a:la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381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6"/>
          </a:solidFill>
        </a:fill>
      </a:tcStyle>
    </a:lastRow>
    <a:fir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381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22AAAF"/>
          </a:solidFill>
        </a:fill>
      </a:tcStyle>
    </a:band2H>
    <a:firstCol>
      <a:tcTxStyle b="on" i="off">
        <a:fontRef idx="minor">
          <a:srgbClr val="22AAAF"/>
        </a:fontRef>
        <a:srgbClr val="22AAA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2AAAF"/>
          </a:solidFill>
        </a:fill>
      </a:tcStyle>
    </a:lastRow>
    <a:firstRow>
      <a:tcTxStyle b="on" i="off">
        <a:fontRef idx="minor">
          <a:srgbClr val="22AAAF"/>
        </a:fontRef>
        <a:srgbClr val="22AAA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FFFFFF"/>
          </a:solidFill>
        </a:fill>
      </a:tcStyle>
    </a:firstCol>
    <a:la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38100" cap="flat">
              <a:solidFill>
                <a:srgbClr val="22AAAF"/>
              </a:solidFill>
              <a:prstDash val="solid"/>
              <a:round/>
            </a:ln>
          </a:top>
          <a:bottom>
            <a:ln w="127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FFFFFF"/>
          </a:solidFill>
        </a:fill>
      </a:tcStyle>
    </a:lastRow>
    <a:firstRow>
      <a:tcTxStyle b="on" i="off">
        <a:fontRef idx="minor">
          <a:srgbClr val="22AAAF"/>
        </a:fontRef>
        <a:srgbClr val="22AAAF"/>
      </a:tcTxStyle>
      <a:tcStyle>
        <a:tcBdr>
          <a:left>
            <a:ln w="12700" cap="flat">
              <a:solidFill>
                <a:srgbClr val="22AAAF"/>
              </a:solidFill>
              <a:prstDash val="solid"/>
              <a:round/>
            </a:ln>
          </a:left>
          <a:right>
            <a:ln w="12700" cap="flat">
              <a:solidFill>
                <a:srgbClr val="22AAAF"/>
              </a:solidFill>
              <a:prstDash val="solid"/>
              <a:round/>
            </a:ln>
          </a:right>
          <a:top>
            <a:ln w="12700" cap="flat">
              <a:solidFill>
                <a:srgbClr val="22AAAF"/>
              </a:solidFill>
              <a:prstDash val="solid"/>
              <a:round/>
            </a:ln>
          </a:top>
          <a:bottom>
            <a:ln w="38100" cap="flat">
              <a:solidFill>
                <a:srgbClr val="22AAAF"/>
              </a:solidFill>
              <a:prstDash val="solid"/>
              <a:round/>
            </a:ln>
          </a:bottom>
          <a:insideH>
            <a:ln w="12700" cap="flat">
              <a:solidFill>
                <a:srgbClr val="22AAAF"/>
              </a:solidFill>
              <a:prstDash val="solid"/>
              <a:round/>
            </a:ln>
          </a:insideH>
          <a:insideV>
            <a:ln w="12700" cap="flat">
              <a:solidFill>
                <a:srgbClr val="22AAAF"/>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1" name="Shape 111"/>
          <p:cNvSpPr/>
          <p:nvPr>
            <p:ph type="sldImg"/>
          </p:nvPr>
        </p:nvSpPr>
        <p:spPr>
          <a:xfrm>
            <a:off x="1143000" y="685800"/>
            <a:ext cx="4572000" cy="3429000"/>
          </a:xfrm>
          <a:prstGeom prst="rect">
            <a:avLst/>
          </a:prstGeom>
        </p:spPr>
        <p:txBody>
          <a:bodyPr/>
          <a:lstStyle/>
          <a:p>
            <a:pPr/>
          </a:p>
        </p:txBody>
      </p:sp>
      <p:sp>
        <p:nvSpPr>
          <p:cNvPr id="112" name="Shape 1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lvl1pPr>
              <a:defRPr sz="1100"/>
            </a:lvl1pPr>
          </a:lstStyle>
          <a:p>
            <a:pPr/>
            <a:r>
              <a:t>Vi er et team på seks stykker, fire av oss går prose og to går design. Alle er på sisteåret bachelor.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defRPr sz="1100"/>
            </a:pPr>
            <a:r>
              <a:t>Som designmønster har vi valgt MVVM. </a:t>
            </a:r>
            <a: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lvl1pPr>
              <a:defRPr sz="1100"/>
            </a:lvl1pPr>
          </a:lstStyle>
          <a:p>
            <a:pPr/>
            <a:r>
              <a:t>Det er altså repository som avgjør om vi skal hente data fra API eller fra databasen. Den avgjør det basert hvor lenge siden data siste ble hentet fra api, eller ev. om databasen er tom.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defRPr sz="1100"/>
            </a:pPr>
            <a:r>
              <a:t>Vi bruker Android Room for å lage og aksessere databasen.</a:t>
            </a:r>
          </a:p>
          <a:p>
            <a:pPr>
              <a:defRPr sz="1100"/>
            </a:pPr>
            <a:r>
              <a:t>I databasen lagrer vi infomrasjon om steder, vanntemperatur, værmelding og tid data sist ble hentet fra de ulike apiene. Her er de tre tabellene som ligger i databasen, place, weather forecast og metadata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defRPr sz="1100"/>
            </a:pPr>
            <a:r>
              <a:t>APIet har ikke alle badeplasser i Oslo, og det har ikke vanntemperatur. </a:t>
            </a:r>
          </a:p>
          <a:p>
            <a:pPr>
              <a:defRPr sz="1100"/>
            </a:pPr>
            <a:r>
              <a:t>Det står på oslo kommune sine nettsider at det skal komme et nytt API med informasjon om badeplasser og vanntemperatur. </a:t>
            </a:r>
          </a:p>
          <a:p>
            <a:pPr>
              <a:defRPr sz="1100"/>
            </a:pPr>
            <a:r>
              <a:t>Dersom appen skal vedlikeholdes burde API sannsynligvis oppdateres når nytt API blir offentliggjort.</a:t>
            </a:r>
          </a:p>
          <a:p>
            <a:pPr>
              <a:defRPr sz="1100"/>
            </a:pPr>
          </a:p>
          <a:p>
            <a:pPr>
              <a:defRPr sz="1100"/>
            </a:pPr>
            <a:r>
              <a:t>Vi viser alle badesteder i en liste, der har vi også informasjon om lufttemperatur. Met sitt API for værmelding (location forecast) er ikke tilpasset å hente ut lufttemperatur for så mange steder samtidig, derfor får vi mye unødvendig data.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lvl1pPr>
              <a:defRPr sz="1100"/>
            </a:lvl1pPr>
          </a:lstStyle>
          <a:p>
            <a:pPr/>
            <a:r>
              <a:t>Først skal vi presentere appen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defRPr sz="1100"/>
            </a:pPr>
            <a:r>
              <a:t>Silje og Maria</a:t>
            </a:r>
          </a:p>
          <a:p>
            <a:pPr>
              <a:defRPr sz="1100"/>
            </a:pPr>
          </a:p>
          <a:p>
            <a:pPr>
              <a:defRPr sz="1100"/>
            </a:pPr>
            <a:r>
              <a:t>Silje: innledende brukerundersøkelser</a:t>
            </a:r>
          </a:p>
          <a:p>
            <a:pPr>
              <a:defRPr sz="1100"/>
            </a:pPr>
            <a:r>
              <a:t>Maria: Alt annet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lvl1pPr>
              <a:defRPr sz="1100"/>
            </a:lvl1pPr>
          </a:lstStyle>
          <a:p>
            <a:pPr/>
            <a:r>
              <a:t>Melanie og Marlen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22AAAF"/>
        </a:solidFill>
      </p:bgPr>
    </p:bg>
    <p:spTree>
      <p:nvGrpSpPr>
        <p:cNvPr id="1" name=""/>
        <p:cNvGrpSpPr/>
        <p:nvPr/>
      </p:nvGrpSpPr>
      <p:grpSpPr>
        <a:xfrm>
          <a:off x="0" y="0"/>
          <a:ext cx="0" cy="0"/>
          <a:chOff x="0" y="0"/>
          <a:chExt cx="0" cy="0"/>
        </a:xfrm>
      </p:grpSpPr>
      <p:grpSp>
        <p:nvGrpSpPr>
          <p:cNvPr id="14" name="Google Shape;10;p2"/>
          <p:cNvGrpSpPr/>
          <p:nvPr/>
        </p:nvGrpSpPr>
        <p:grpSpPr>
          <a:xfrm>
            <a:off x="4350270" y="2201545"/>
            <a:ext cx="443590" cy="95883"/>
            <a:chOff x="0" y="0"/>
            <a:chExt cx="443588" cy="95881"/>
          </a:xfrm>
        </p:grpSpPr>
        <p:sp>
          <p:nvSpPr>
            <p:cNvPr id="11" name="Google Shape;11;p2"/>
            <p:cNvSpPr/>
            <p:nvPr/>
          </p:nvSpPr>
          <p:spPr>
            <a:xfrm>
              <a:off x="168968" y="0"/>
              <a:ext cx="105653" cy="95882"/>
            </a:xfrm>
            <a:prstGeom prst="ellipse">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2" name="Google Shape;12;p2"/>
            <p:cNvSpPr/>
            <p:nvPr/>
          </p:nvSpPr>
          <p:spPr>
            <a:xfrm>
              <a:off x="337936" y="0"/>
              <a:ext cx="105653" cy="95882"/>
            </a:xfrm>
            <a:prstGeom prst="ellipse">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3" name="Google Shape;13;p2"/>
            <p:cNvSpPr/>
            <p:nvPr/>
          </p:nvSpPr>
          <p:spPr>
            <a:xfrm>
              <a:off x="-1" y="0"/>
              <a:ext cx="105654" cy="95882"/>
            </a:xfrm>
            <a:prstGeom prst="ellipse">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5" name="Title Text"/>
          <p:cNvSpPr txBox="1"/>
          <p:nvPr>
            <p:ph type="title"/>
          </p:nvPr>
        </p:nvSpPr>
        <p:spPr>
          <a:xfrm>
            <a:off x="671250" y="509049"/>
            <a:ext cx="7801500" cy="1570501"/>
          </a:xfrm>
          <a:prstGeom prst="rect">
            <a:avLst/>
          </a:prstGeom>
        </p:spPr>
        <p:txBody>
          <a:bodyPr anchor="b"/>
          <a:lstStyle>
            <a:lvl1pPr algn="ctr">
              <a:defRPr sz="4800">
                <a:solidFill>
                  <a:srgbClr val="FFFFFF"/>
                </a:solidFill>
              </a:defRPr>
            </a:lvl1pPr>
          </a:lstStyle>
          <a:p>
            <a:pPr/>
            <a:r>
              <a:t>Title Text</a:t>
            </a:r>
          </a:p>
        </p:txBody>
      </p:sp>
      <p:sp>
        <p:nvSpPr>
          <p:cNvPr id="16" name="Body Level One…"/>
          <p:cNvSpPr txBox="1"/>
          <p:nvPr>
            <p:ph type="body" sz="quarter" idx="1"/>
          </p:nvPr>
        </p:nvSpPr>
        <p:spPr>
          <a:xfrm>
            <a:off x="671250" y="3174875"/>
            <a:ext cx="7801500" cy="792601"/>
          </a:xfrm>
          <a:prstGeom prst="rect">
            <a:avLst/>
          </a:prstGeom>
        </p:spPr>
        <p:txBody>
          <a:bodyPr/>
          <a:lstStyle>
            <a:lvl1pPr marL="342900" indent="-228600" algn="ctr">
              <a:lnSpc>
                <a:spcPct val="100000"/>
              </a:lnSpc>
              <a:buClrTx/>
              <a:buSzTx/>
              <a:buFontTx/>
              <a:buNone/>
              <a:defRPr sz="2100">
                <a:solidFill>
                  <a:srgbClr val="FFFFFF"/>
                </a:solidFill>
              </a:defRPr>
            </a:lvl1pPr>
            <a:lvl2pPr marL="342900" indent="254000" algn="ctr">
              <a:lnSpc>
                <a:spcPct val="100000"/>
              </a:lnSpc>
              <a:buClrTx/>
              <a:buSzTx/>
              <a:buFontTx/>
              <a:buNone/>
              <a:defRPr sz="2100">
                <a:solidFill>
                  <a:srgbClr val="FFFFFF"/>
                </a:solidFill>
              </a:defRPr>
            </a:lvl2pPr>
            <a:lvl3pPr marL="342900" indent="711200" algn="ctr">
              <a:lnSpc>
                <a:spcPct val="100000"/>
              </a:lnSpc>
              <a:buClrTx/>
              <a:buSzTx/>
              <a:buFontTx/>
              <a:buNone/>
              <a:defRPr sz="2100">
                <a:solidFill>
                  <a:srgbClr val="FFFFFF"/>
                </a:solidFill>
              </a:defRPr>
            </a:lvl3pPr>
            <a:lvl4pPr marL="342900" indent="1168400" algn="ctr">
              <a:lnSpc>
                <a:spcPct val="100000"/>
              </a:lnSpc>
              <a:buClrTx/>
              <a:buSzTx/>
              <a:buFontTx/>
              <a:buNone/>
              <a:defRPr sz="2100">
                <a:solidFill>
                  <a:srgbClr val="FFFFFF"/>
                </a:solidFill>
              </a:defRPr>
            </a:lvl4pPr>
            <a:lvl5pPr marL="342900" indent="1625600" algn="ctr">
              <a:lnSpc>
                <a:spcPct val="100000"/>
              </a:lnSpc>
              <a:buClrTx/>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rgbClr val="22AAAF"/>
        </a:solidFill>
      </p:bgPr>
    </p:bg>
    <p:spTree>
      <p:nvGrpSpPr>
        <p:cNvPr id="1" name=""/>
        <p:cNvGrpSpPr/>
        <p:nvPr/>
      </p:nvGrpSpPr>
      <p:grpSpPr>
        <a:xfrm>
          <a:off x="0" y="0"/>
          <a:ext cx="0" cy="0"/>
          <a:chOff x="0" y="0"/>
          <a:chExt cx="0" cy="0"/>
        </a:xfrm>
      </p:grpSpPr>
      <p:sp>
        <p:nvSpPr>
          <p:cNvPr id="96" name="Title Text"/>
          <p:cNvSpPr txBox="1"/>
          <p:nvPr>
            <p:ph type="title"/>
          </p:nvPr>
        </p:nvSpPr>
        <p:spPr>
          <a:xfrm>
            <a:off x="311699" y="1255275"/>
            <a:ext cx="8520602" cy="1890600"/>
          </a:xfrm>
          <a:prstGeom prst="rect">
            <a:avLst/>
          </a:prstGeom>
        </p:spPr>
        <p:txBody>
          <a:bodyPr anchor="b"/>
          <a:lstStyle>
            <a:lvl1pPr algn="ctr">
              <a:defRPr sz="12000">
                <a:solidFill>
                  <a:srgbClr val="FFFFFF"/>
                </a:solidFill>
              </a:defRPr>
            </a:lvl1pPr>
          </a:lstStyle>
          <a:p>
            <a:pPr/>
            <a:r>
              <a:t>Title Text</a:t>
            </a:r>
          </a:p>
        </p:txBody>
      </p:sp>
      <p:sp>
        <p:nvSpPr>
          <p:cNvPr id="97" name="Body Level One…"/>
          <p:cNvSpPr txBox="1"/>
          <p:nvPr>
            <p:ph type="body" sz="half" idx="1"/>
          </p:nvPr>
        </p:nvSpPr>
        <p:spPr>
          <a:xfrm>
            <a:off x="311699" y="32284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22AAAF"/>
        </a:solidFill>
      </p:bgPr>
    </p:bg>
    <p:spTree>
      <p:nvGrpSpPr>
        <p:cNvPr id="1" name=""/>
        <p:cNvGrpSpPr/>
        <p:nvPr/>
      </p:nvGrpSpPr>
      <p:grpSpPr>
        <a:xfrm>
          <a:off x="0" y="0"/>
          <a:ext cx="0" cy="0"/>
          <a:chOff x="0" y="0"/>
          <a:chExt cx="0" cy="0"/>
        </a:xfrm>
      </p:grpSpPr>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E87577"/>
        </a:solidFill>
      </p:bgPr>
    </p:bg>
    <p:spTree>
      <p:nvGrpSpPr>
        <p:cNvPr id="1" name=""/>
        <p:cNvGrpSpPr/>
        <p:nvPr/>
      </p:nvGrpSpPr>
      <p:grpSpPr>
        <a:xfrm>
          <a:off x="0" y="0"/>
          <a:ext cx="0" cy="0"/>
          <a:chOff x="0" y="0"/>
          <a:chExt cx="0" cy="0"/>
        </a:xfrm>
      </p:grpSpPr>
      <p:sp>
        <p:nvSpPr>
          <p:cNvPr id="24" name="Title Text"/>
          <p:cNvSpPr txBox="1"/>
          <p:nvPr>
            <p:ph type="title"/>
          </p:nvPr>
        </p:nvSpPr>
        <p:spPr>
          <a:xfrm>
            <a:off x="671250" y="2141249"/>
            <a:ext cx="7852200" cy="861001"/>
          </a:xfrm>
          <a:prstGeom prst="rect">
            <a:avLst/>
          </a:prstGeom>
        </p:spPr>
        <p:txBody>
          <a:bodyPr anchor="ctr"/>
          <a:lstStyle>
            <a:lvl1pPr algn="ctr">
              <a:defRPr sz="3600">
                <a:solidFill>
                  <a:srgbClr val="FFFFFF"/>
                </a:solidFill>
              </a:defRPr>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2" name="Title Text"/>
          <p:cNvSpPr txBox="1"/>
          <p:nvPr>
            <p:ph type="title"/>
          </p:nvPr>
        </p:nvSpPr>
        <p:spPr>
          <a:prstGeom prst="rect">
            <a:avLst/>
          </a:prstGeom>
        </p:spPr>
        <p:txBody>
          <a:bodyPr/>
          <a:lstStyle/>
          <a:p>
            <a:pPr/>
            <a:r>
              <a:t>Title Text</a:t>
            </a:r>
          </a:p>
        </p:txBody>
      </p:sp>
      <p:sp>
        <p:nvSpPr>
          <p:cNvPr id="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1" name="Title Text"/>
          <p:cNvSpPr txBox="1"/>
          <p:nvPr>
            <p:ph type="title"/>
          </p:nvPr>
        </p:nvSpPr>
        <p:spPr>
          <a:prstGeom prst="rect">
            <a:avLst/>
          </a:prstGeom>
        </p:spPr>
        <p:txBody>
          <a:bodyPr/>
          <a:lstStyle/>
          <a:p>
            <a:pPr/>
            <a:r>
              <a:t>Title Text</a:t>
            </a:r>
          </a:p>
        </p:txBody>
      </p:sp>
      <p:sp>
        <p:nvSpPr>
          <p:cNvPr id="42"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3" name="Google Shape;27;p5"/>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9"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60"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E0E0E0"/>
        </a:solidFill>
      </p:bgPr>
    </p:bg>
    <p:spTree>
      <p:nvGrpSpPr>
        <p:cNvPr id="1" name=""/>
        <p:cNvGrpSpPr/>
        <p:nvPr/>
      </p:nvGrpSpPr>
      <p:grpSpPr>
        <a:xfrm>
          <a:off x="0" y="0"/>
          <a:ext cx="0" cy="0"/>
          <a:chOff x="0" y="0"/>
          <a:chExt cx="0" cy="0"/>
        </a:xfrm>
      </p:grpSpPr>
      <p:sp>
        <p:nvSpPr>
          <p:cNvPr id="68" name="Title Text"/>
          <p:cNvSpPr txBox="1"/>
          <p:nvPr>
            <p:ph type="title"/>
          </p:nvPr>
        </p:nvSpPr>
        <p:spPr>
          <a:xfrm>
            <a:off x="490250" y="526349"/>
            <a:ext cx="6227101" cy="4090801"/>
          </a:xfrm>
          <a:prstGeom prst="rect">
            <a:avLst/>
          </a:prstGeom>
        </p:spPr>
        <p:txBody>
          <a:bodyPr anchor="ctr"/>
          <a:lstStyle>
            <a:lvl1pPr>
              <a:defRPr sz="4800"/>
            </a:lvl1pPr>
          </a:lstStyle>
          <a:p>
            <a:pPr/>
            <a:r>
              <a:t>Title Text</a:t>
            </a:r>
          </a:p>
        </p:txBody>
      </p:sp>
      <p:sp>
        <p:nvSpPr>
          <p:cNvPr id="69" name="Slide Number"/>
          <p:cNvSpPr txBox="1"/>
          <p:nvPr>
            <p:ph type="sldNum" sz="quarter" idx="2"/>
          </p:nvPr>
        </p:nvSpPr>
        <p:spPr>
          <a:prstGeom prst="rect">
            <a:avLst/>
          </a:prstGeom>
        </p:spPr>
        <p:txBody>
          <a:bodyPr/>
          <a:lstStyle>
            <a:lvl1pPr>
              <a:defRPr>
                <a:solidFill>
                  <a:srgbClr val="22AAA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bg>
      <p:bgPr>
        <a:solidFill>
          <a:srgbClr val="22AAAF"/>
        </a:solidFill>
      </p:bgPr>
    </p:bg>
    <p:spTree>
      <p:nvGrpSpPr>
        <p:cNvPr id="1" name=""/>
        <p:cNvGrpSpPr/>
        <p:nvPr/>
      </p:nvGrpSpPr>
      <p:grpSpPr>
        <a:xfrm>
          <a:off x="0" y="0"/>
          <a:ext cx="0" cy="0"/>
          <a:chOff x="0" y="0"/>
          <a:chExt cx="0" cy="0"/>
        </a:xfrm>
      </p:grpSpPr>
      <p:sp>
        <p:nvSpPr>
          <p:cNvPr id="76" name="Google Shape;40;p9"/>
          <p:cNvSpPr/>
          <p:nvPr/>
        </p:nvSpPr>
        <p:spPr>
          <a:xfrm>
            <a:off x="4572000" y="0"/>
            <a:ext cx="4572000" cy="5143500"/>
          </a:xfrm>
          <a:prstGeom prst="rect">
            <a:avLst/>
          </a:prstGeom>
          <a:solidFill>
            <a:srgbClr val="FFFFFF"/>
          </a:solidFill>
          <a:ln w="12700">
            <a:miter lim="400000"/>
          </a:ln>
        </p:spPr>
        <p:txBody>
          <a:bodyPr lIns="0" tIns="0" rIns="0" bIns="0" anchor="ctr"/>
          <a:lstStyle/>
          <a:p>
            <a:pPr>
              <a:defRPr>
                <a:solidFill>
                  <a:srgbClr val="000000"/>
                </a:solidFill>
              </a:defRPr>
            </a:pPr>
          </a:p>
        </p:txBody>
      </p:sp>
      <p:sp>
        <p:nvSpPr>
          <p:cNvPr id="77" name="Google Shape;41;p9"/>
          <p:cNvSpPr/>
          <p:nvPr/>
        </p:nvSpPr>
        <p:spPr>
          <a:xfrm>
            <a:off x="5029675" y="4495500"/>
            <a:ext cx="468301" cy="1"/>
          </a:xfrm>
          <a:prstGeom prst="line">
            <a:avLst/>
          </a:prstGeom>
          <a:ln w="19050">
            <a:solidFill>
              <a:srgbClr val="22AAAF"/>
            </a:solidFill>
          </a:ln>
        </p:spPr>
        <p:txBody>
          <a:bodyPr lIns="0" tIns="0" rIns="0" bIns="0"/>
          <a:lstStyle/>
          <a:p>
            <a:pPr/>
          </a:p>
        </p:txBody>
      </p:sp>
      <p:sp>
        <p:nvSpPr>
          <p:cNvPr id="78" name="Title Text"/>
          <p:cNvSpPr txBox="1"/>
          <p:nvPr>
            <p:ph type="title"/>
          </p:nvPr>
        </p:nvSpPr>
        <p:spPr>
          <a:xfrm>
            <a:off x="265500" y="1081399"/>
            <a:ext cx="4045200" cy="1710302"/>
          </a:xfrm>
          <a:prstGeom prst="rect">
            <a:avLst/>
          </a:prstGeom>
        </p:spPr>
        <p:txBody>
          <a:bodyPr anchor="b"/>
          <a:lstStyle>
            <a:lvl1pPr algn="ctr">
              <a:defRPr sz="4200">
                <a:solidFill>
                  <a:srgbClr val="FFFFFF"/>
                </a:solidFill>
              </a:defRPr>
            </a:lvl1pPr>
          </a:lstStyle>
          <a:p>
            <a:pPr/>
            <a:r>
              <a:t>Title Text</a:t>
            </a:r>
          </a:p>
        </p:txBody>
      </p:sp>
      <p:sp>
        <p:nvSpPr>
          <p:cNvPr id="79" name="Body Level One…"/>
          <p:cNvSpPr txBox="1"/>
          <p:nvPr>
            <p:ph type="body" sz="quarter" idx="1"/>
          </p:nvPr>
        </p:nvSpPr>
        <p:spPr>
          <a:xfrm>
            <a:off x="265500" y="2845200"/>
            <a:ext cx="4045200" cy="1345501"/>
          </a:xfrm>
          <a:prstGeom prst="rect">
            <a:avLst/>
          </a:prstGeom>
        </p:spPr>
        <p:txBody>
          <a:bodyPr/>
          <a:lstStyle>
            <a:lvl1pPr marL="342900" indent="-228600" algn="ctr">
              <a:lnSpc>
                <a:spcPct val="100000"/>
              </a:lnSpc>
              <a:buClrTx/>
              <a:buSzTx/>
              <a:buFontTx/>
              <a:buNone/>
              <a:defRPr sz="2100">
                <a:solidFill>
                  <a:srgbClr val="FFFFFF"/>
                </a:solidFill>
              </a:defRPr>
            </a:lvl1pPr>
            <a:lvl2pPr marL="342900" indent="254000" algn="ctr">
              <a:lnSpc>
                <a:spcPct val="100000"/>
              </a:lnSpc>
              <a:buClrTx/>
              <a:buSzTx/>
              <a:buFontTx/>
              <a:buNone/>
              <a:defRPr sz="2100">
                <a:solidFill>
                  <a:srgbClr val="FFFFFF"/>
                </a:solidFill>
              </a:defRPr>
            </a:lvl2pPr>
            <a:lvl3pPr marL="342900" indent="711200" algn="ctr">
              <a:lnSpc>
                <a:spcPct val="100000"/>
              </a:lnSpc>
              <a:buClrTx/>
              <a:buSzTx/>
              <a:buFontTx/>
              <a:buNone/>
              <a:defRPr sz="2100">
                <a:solidFill>
                  <a:srgbClr val="FFFFFF"/>
                </a:solidFill>
              </a:defRPr>
            </a:lvl3pPr>
            <a:lvl4pPr marL="342900" indent="1168400" algn="ctr">
              <a:lnSpc>
                <a:spcPct val="100000"/>
              </a:lnSpc>
              <a:buClrTx/>
              <a:buSzTx/>
              <a:buFontTx/>
              <a:buNone/>
              <a:defRPr sz="2100">
                <a:solidFill>
                  <a:srgbClr val="FFFFFF"/>
                </a:solidFill>
              </a:defRPr>
            </a:lvl4pPr>
            <a:lvl5pPr marL="342900" indent="1625600" algn="ctr">
              <a:lnSpc>
                <a:spcPct val="100000"/>
              </a:lnSpc>
              <a:buClrTx/>
              <a:buSzTx/>
              <a:buFontTx/>
              <a:buNone/>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0" name="Google Shape;44;p9"/>
          <p:cNvSpPr txBox="1"/>
          <p:nvPr>
            <p:ph type="body" sz="half" idx="13"/>
          </p:nvPr>
        </p:nvSpPr>
        <p:spPr>
          <a:xfrm>
            <a:off x="4939500" y="724199"/>
            <a:ext cx="3837000" cy="3695102"/>
          </a:xfrm>
          <a:prstGeom prst="rect">
            <a:avLst/>
          </a:prstGeom>
        </p:spPr>
        <p:txBody>
          <a:bodyPr anchor="ctr"/>
          <a:lstStyle/>
          <a:p>
            <a:pPr>
              <a:buClr>
                <a:srgbClr val="22AAAF"/>
              </a:buClr>
              <a:defRPr>
                <a:solidFill>
                  <a:srgbClr val="22AAAF"/>
                </a:solidFill>
              </a:defRPr>
            </a:pPr>
          </a:p>
        </p:txBody>
      </p:sp>
      <p:sp>
        <p:nvSpPr>
          <p:cNvPr id="81" name="Slide Number"/>
          <p:cNvSpPr txBox="1"/>
          <p:nvPr>
            <p:ph type="sldNum" sz="quarter" idx="2"/>
          </p:nvPr>
        </p:nvSpPr>
        <p:spPr>
          <a:prstGeom prst="rect">
            <a:avLst/>
          </a:prstGeom>
        </p:spPr>
        <p:txBody>
          <a:bodyPr/>
          <a:lstStyle>
            <a:lvl1pPr>
              <a:defRPr>
                <a:solidFill>
                  <a:srgbClr val="22AAA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bg>
      <p:bgPr>
        <a:solidFill>
          <a:srgbClr val="22AAAF"/>
        </a:solidFill>
      </p:bgPr>
    </p:bg>
    <p:spTree>
      <p:nvGrpSpPr>
        <p:cNvPr id="1" name=""/>
        <p:cNvGrpSpPr/>
        <p:nvPr/>
      </p:nvGrpSpPr>
      <p:grpSpPr>
        <a:xfrm>
          <a:off x="0" y="0"/>
          <a:ext cx="0" cy="0"/>
          <a:chOff x="0" y="0"/>
          <a:chExt cx="0" cy="0"/>
        </a:xfrm>
      </p:grpSpPr>
      <p:sp>
        <p:nvSpPr>
          <p:cNvPr id="88"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defRPr sz="2100">
                <a:solidFill>
                  <a:srgbClr val="FFFFFF"/>
                </a:solidFill>
                <a:latin typeface="Oswald"/>
                <a:ea typeface="Oswald"/>
                <a:cs typeface="Oswald"/>
                <a:sym typeface="Oswald"/>
              </a:defRPr>
            </a:lvl1pPr>
            <a:lvl2pPr marL="1073150" indent="-476250">
              <a:lnSpc>
                <a:spcPct val="100000"/>
              </a:lnSpc>
              <a:buClrTx/>
              <a:buSzPts val="2100"/>
              <a:buFontTx/>
              <a:defRPr sz="2100">
                <a:solidFill>
                  <a:srgbClr val="FFFFFF"/>
                </a:solidFill>
                <a:latin typeface="Oswald"/>
                <a:ea typeface="Oswald"/>
                <a:cs typeface="Oswald"/>
                <a:sym typeface="Oswald"/>
              </a:defRPr>
            </a:lvl2pPr>
            <a:lvl3pPr marL="1530350" indent="-476250">
              <a:lnSpc>
                <a:spcPct val="100000"/>
              </a:lnSpc>
              <a:buClrTx/>
              <a:buSzPts val="2100"/>
              <a:buFontTx/>
              <a:defRPr sz="2100">
                <a:solidFill>
                  <a:srgbClr val="FFFFFF"/>
                </a:solidFill>
                <a:latin typeface="Oswald"/>
                <a:ea typeface="Oswald"/>
                <a:cs typeface="Oswald"/>
                <a:sym typeface="Oswald"/>
              </a:defRPr>
            </a:lvl3pPr>
            <a:lvl4pPr marL="1987550" indent="-476250">
              <a:lnSpc>
                <a:spcPct val="100000"/>
              </a:lnSpc>
              <a:buClrTx/>
              <a:buSzPts val="2100"/>
              <a:buFontTx/>
              <a:defRPr sz="2100">
                <a:solidFill>
                  <a:srgbClr val="FFFFFF"/>
                </a:solidFill>
                <a:latin typeface="Oswald"/>
                <a:ea typeface="Oswald"/>
                <a:cs typeface="Oswald"/>
                <a:sym typeface="Oswald"/>
              </a:defRPr>
            </a:lvl4pPr>
            <a:lvl5pPr marL="2444750" indent="-476250">
              <a:lnSpc>
                <a:spcPct val="100000"/>
              </a:lnSpc>
              <a:buClrTx/>
              <a:buSzPts val="2100"/>
              <a:buFontTx/>
              <a:defRPr sz="2100">
                <a:solidFill>
                  <a:srgbClr val="FFFFFF"/>
                </a:solidFill>
                <a:latin typeface="Oswald"/>
                <a:ea typeface="Oswald"/>
                <a:cs typeface="Oswald"/>
                <a:sym typeface="Oswald"/>
              </a:defRPr>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702137" y="4710183"/>
            <a:ext cx="336813" cy="335251"/>
          </a:xfrm>
          <a:prstGeom prst="rect">
            <a:avLst/>
          </a:prstGeom>
          <a:ln w="12700">
            <a:miter lim="400000"/>
          </a:ln>
        </p:spPr>
        <p:txBody>
          <a:bodyPr wrap="none" lIns="91424" tIns="91424" rIns="91424" bIns="91424" anchor="ctr">
            <a:spAutoFit/>
          </a:bodyPr>
          <a:lstStyle>
            <a:lvl1pPr algn="r">
              <a:defRPr sz="1000">
                <a:solidFill>
                  <a:schemeClr val="accent3"/>
                </a:solidFill>
                <a:latin typeface="Average"/>
                <a:ea typeface="Average"/>
                <a:cs typeface="Average"/>
                <a:sym typeface="Averag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ln>
            <a:noFill/>
          </a:ln>
          <a:solidFill>
            <a:srgbClr val="22AAAF"/>
          </a:solidFill>
          <a:uFillTx/>
          <a:latin typeface="Oswald"/>
          <a:ea typeface="Oswald"/>
          <a:cs typeface="Oswald"/>
          <a:sym typeface="Oswald"/>
        </a:defRPr>
      </a:lvl9pPr>
    </p:titleStyle>
    <p:bodyStyle>
      <a:lvl1pPr marL="457200" marR="0" indent="-342900"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1pPr>
      <a:lvl2pPr marL="10051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2pPr>
      <a:lvl3pPr marL="14623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3pPr>
      <a:lvl4pPr marL="19195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4pPr>
      <a:lvl5pPr marL="23767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5pPr>
      <a:lvl6pPr marL="28339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6pPr>
      <a:lvl7pPr marL="32911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7pPr>
      <a:lvl8pPr marL="37483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8pPr>
      <a:lvl9pPr marL="4205514" marR="0" indent="-408214" algn="l" defTabSz="914400" rtl="0" latinLnBrk="0">
        <a:lnSpc>
          <a:spcPct val="115000"/>
        </a:lnSpc>
        <a:spcBef>
          <a:spcPts val="0"/>
        </a:spcBef>
        <a:spcAft>
          <a:spcPts val="0"/>
        </a:spcAft>
        <a:buClr>
          <a:schemeClr val="accent1"/>
        </a:buClr>
        <a:buSzPts val="1800"/>
        <a:buFont typeface="Helvetica"/>
        <a:buChar char="■"/>
        <a:tabLst/>
        <a:defRPr b="0" baseline="0" cap="none" i="0" spc="0" strike="noStrike" sz="1800" u="none">
          <a:ln>
            <a:noFill/>
          </a:ln>
          <a:solidFill>
            <a:schemeClr val="accent1"/>
          </a:solidFill>
          <a:uFillTx/>
          <a:latin typeface="Comfortaa"/>
          <a:ea typeface="Comfortaa"/>
          <a:cs typeface="Comfortaa"/>
          <a:sym typeface="Comforta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verag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rive.google.com/file/d/1VIPDo00zvb27GVE1Qv6VaUtzEGaFFM5u/view" TargetMode="External"/><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AAAF"/>
        </a:solidFill>
      </p:bgPr>
    </p:bg>
    <p:spTree>
      <p:nvGrpSpPr>
        <p:cNvPr id="1" name=""/>
        <p:cNvGrpSpPr/>
        <p:nvPr/>
      </p:nvGrpSpPr>
      <p:grpSpPr>
        <a:xfrm>
          <a:off x="0" y="0"/>
          <a:ext cx="0" cy="0"/>
          <a:chOff x="0" y="0"/>
          <a:chExt cx="0" cy="0"/>
        </a:xfrm>
      </p:grpSpPr>
      <p:sp>
        <p:nvSpPr>
          <p:cNvPr id="114" name="Google Shape;59;p13"/>
          <p:cNvSpPr txBox="1"/>
          <p:nvPr>
            <p:ph type="title"/>
          </p:nvPr>
        </p:nvSpPr>
        <p:spPr>
          <a:xfrm>
            <a:off x="645900" y="1376487"/>
            <a:ext cx="7852200" cy="861000"/>
          </a:xfrm>
          <a:prstGeom prst="rect">
            <a:avLst/>
          </a:prstGeom>
        </p:spPr>
        <p:txBody>
          <a:bodyPr/>
          <a:lstStyle/>
          <a:p>
            <a:pPr/>
            <a:r>
              <a:t>Team 11: Bevegelser i havet</a:t>
            </a:r>
          </a:p>
        </p:txBody>
      </p:sp>
      <p:pic>
        <p:nvPicPr>
          <p:cNvPr id="115" name="Google Shape;60;p13" descr="Google Shape;60;p13"/>
          <p:cNvPicPr>
            <a:picLocks noChangeAspect="1"/>
          </p:cNvPicPr>
          <p:nvPr/>
        </p:nvPicPr>
        <p:blipFill>
          <a:blip r:embed="rId2">
            <a:extLst/>
          </a:blip>
          <a:stretch>
            <a:fillRect/>
          </a:stretch>
        </p:blipFill>
        <p:spPr>
          <a:xfrm>
            <a:off x="4047899" y="2338775"/>
            <a:ext cx="952501" cy="952501"/>
          </a:xfrm>
          <a:prstGeom prst="rect">
            <a:avLst/>
          </a:prstGeom>
          <a:ln w="12700">
            <a:miter lim="400000"/>
          </a:ln>
        </p:spPr>
      </p:pic>
      <p:sp>
        <p:nvSpPr>
          <p:cNvPr id="116" name="Google Shape;61;p13"/>
          <p:cNvSpPr txBox="1"/>
          <p:nvPr/>
        </p:nvSpPr>
        <p:spPr>
          <a:xfrm>
            <a:off x="4082250" y="3339200"/>
            <a:ext cx="8838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Comfortaa"/>
                <a:ea typeface="Comfortaa"/>
                <a:cs typeface="Comfortaa"/>
                <a:sym typeface="Comfortaa"/>
              </a:defRPr>
            </a:lvl1pPr>
          </a:lstStyle>
          <a:p>
            <a:pPr/>
            <a:r>
              <a:t>Splæsj</a:t>
            </a:r>
          </a:p>
        </p:txBody>
      </p:sp>
      <p:sp>
        <p:nvSpPr>
          <p:cNvPr id="117" name="Google Shape;62;p13"/>
          <p:cNvSpPr txBox="1"/>
          <p:nvPr/>
        </p:nvSpPr>
        <p:spPr>
          <a:xfrm>
            <a:off x="-1" y="-1"/>
            <a:ext cx="3000002"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defRPr>
            </a:lvl1pPr>
          </a:lstStyle>
          <a:p>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29;p22"/>
          <p:cNvSpPr txBox="1"/>
          <p:nvPr>
            <p:ph type="title"/>
          </p:nvPr>
        </p:nvSpPr>
        <p:spPr>
          <a:xfrm>
            <a:off x="671250" y="2141249"/>
            <a:ext cx="7852200" cy="861000"/>
          </a:xfrm>
          <a:prstGeom prst="rect">
            <a:avLst/>
          </a:prstGeom>
        </p:spPr>
        <p:txBody>
          <a:bodyPr/>
          <a:lstStyle/>
          <a:p>
            <a:pPr/>
            <a:r>
              <a:t>Demonstrasjon av løsningen: Splæsj</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Kopi av Splæsj_2020-05-31-12-23-08.mp4&#10;&#10;Google Shape;134;p23" descr="Kopi av Splæsj_2020-05-31-12-23-08.mp4Google Shape;134;p23">
            <a:hlinkClick r:id="rId2" invalidUrl="" action="" tgtFrame="" tooltip="" history="1" highlightClick="0" endSnd="0"/>
          </p:cNvPr>
          <p:cNvPicPr>
            <a:picLocks noChangeAspect="1"/>
          </p:cNvPicPr>
          <p:nvPr/>
        </p:nvPicPr>
        <p:blipFill>
          <a:blip r:embed="rId3">
            <a:extLst/>
          </a:blip>
          <a:stretch>
            <a:fillRect/>
          </a:stretch>
        </p:blipFill>
        <p:spPr>
          <a:xfrm>
            <a:off x="1013925" y="0"/>
            <a:ext cx="6858001" cy="51435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39;p24"/>
          <p:cNvSpPr txBox="1"/>
          <p:nvPr>
            <p:ph type="title"/>
          </p:nvPr>
        </p:nvSpPr>
        <p:spPr>
          <a:xfrm>
            <a:off x="671250" y="2141249"/>
            <a:ext cx="7852200" cy="861000"/>
          </a:xfrm>
          <a:prstGeom prst="rect">
            <a:avLst/>
          </a:prstGeom>
        </p:spPr>
        <p:txBody>
          <a:bodyPr/>
          <a:lstStyle/>
          <a:p>
            <a:pPr/>
            <a:r>
              <a:t>Brukermedvirkning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oogle Shape;144;p25"/>
          <p:cNvSpPr txBox="1"/>
          <p:nvPr>
            <p:ph type="title"/>
          </p:nvPr>
        </p:nvSpPr>
        <p:spPr>
          <a:xfrm>
            <a:off x="311699" y="445025"/>
            <a:ext cx="8520602" cy="572701"/>
          </a:xfrm>
          <a:prstGeom prst="rect">
            <a:avLst/>
          </a:prstGeom>
        </p:spPr>
        <p:txBody>
          <a:bodyPr/>
          <a:lstStyle>
            <a:lvl1pPr defTabSz="768095">
              <a:defRPr sz="2520"/>
            </a:lvl1pPr>
          </a:lstStyle>
          <a:p>
            <a:pPr/>
            <a:r>
              <a:t>Brukermedvirkning</a:t>
            </a:r>
          </a:p>
        </p:txBody>
      </p:sp>
      <p:sp>
        <p:nvSpPr>
          <p:cNvPr id="176" name="Google Shape;145;p25"/>
          <p:cNvSpPr txBox="1"/>
          <p:nvPr>
            <p:ph type="body" sz="half" idx="1"/>
          </p:nvPr>
        </p:nvSpPr>
        <p:spPr>
          <a:xfrm>
            <a:off x="311699" y="1152475"/>
            <a:ext cx="3224402" cy="3810900"/>
          </a:xfrm>
          <a:prstGeom prst="rect">
            <a:avLst/>
          </a:prstGeom>
        </p:spPr>
        <p:txBody>
          <a:bodyPr/>
          <a:lstStyle/>
          <a:p>
            <a:pPr indent="-304800">
              <a:lnSpc>
                <a:spcPct val="200000"/>
              </a:lnSpc>
              <a:buClr>
                <a:srgbClr val="434343"/>
              </a:buClr>
              <a:buSzPts val="1200"/>
              <a:buChar char="○"/>
              <a:defRPr sz="1200">
                <a:solidFill>
                  <a:srgbClr val="434343"/>
                </a:solidFill>
                <a:latin typeface="Comfortaa Regular"/>
                <a:ea typeface="Comfortaa Regular"/>
                <a:cs typeface="Comfortaa Regular"/>
                <a:sym typeface="Comfortaa Regular"/>
              </a:defRPr>
            </a:pPr>
            <a:r>
              <a:t>Innledende brukerundersøkelser</a:t>
            </a:r>
          </a:p>
          <a:p>
            <a:pPr lvl="1" marL="914400" indent="-304800">
              <a:lnSpc>
                <a:spcPct val="200000"/>
              </a:lnSpc>
              <a:buClr>
                <a:srgbClr val="434343"/>
              </a:buClr>
              <a:buSzPts val="1200"/>
              <a:defRPr sz="1200">
                <a:solidFill>
                  <a:srgbClr val="434343"/>
                </a:solidFill>
                <a:latin typeface="Comfortaa Regular"/>
                <a:ea typeface="Comfortaa Regular"/>
                <a:cs typeface="Comfortaa Regular"/>
                <a:sym typeface="Comfortaa Regular"/>
              </a:defRPr>
            </a:pPr>
            <a:r>
              <a:t>Intervjuer</a:t>
            </a:r>
          </a:p>
          <a:p>
            <a:pPr lvl="1" marL="914400" indent="-304800">
              <a:lnSpc>
                <a:spcPct val="200000"/>
              </a:lnSpc>
              <a:buClr>
                <a:srgbClr val="434343"/>
              </a:buClr>
              <a:buSzPts val="1200"/>
              <a:defRPr sz="1200">
                <a:solidFill>
                  <a:srgbClr val="434343"/>
                </a:solidFill>
                <a:latin typeface="Comfortaa Regular"/>
                <a:ea typeface="Comfortaa Regular"/>
                <a:cs typeface="Comfortaa Regular"/>
                <a:sym typeface="Comfortaa Regular"/>
              </a:defRPr>
            </a:pPr>
            <a:r>
              <a:t>Spørreundersøkelse</a:t>
            </a:r>
          </a:p>
          <a:p>
            <a:pPr indent="-304800">
              <a:lnSpc>
                <a:spcPct val="200000"/>
              </a:lnSpc>
              <a:buClr>
                <a:srgbClr val="434343"/>
              </a:buClr>
              <a:buSzPts val="1200"/>
              <a:buChar char="○"/>
              <a:defRPr sz="1200">
                <a:solidFill>
                  <a:srgbClr val="434343"/>
                </a:solidFill>
                <a:latin typeface="Comfortaa Regular"/>
                <a:ea typeface="Comfortaa Regular"/>
                <a:cs typeface="Comfortaa Regular"/>
                <a:sym typeface="Comfortaa Regular"/>
              </a:defRPr>
            </a:pPr>
            <a:r>
              <a:t>Evaluering av UI-konsepter</a:t>
            </a:r>
          </a:p>
          <a:p>
            <a:pPr indent="-304800">
              <a:lnSpc>
                <a:spcPct val="200000"/>
              </a:lnSpc>
              <a:buClr>
                <a:srgbClr val="434343"/>
              </a:buClr>
              <a:buSzPts val="1200"/>
              <a:buChar char="○"/>
              <a:defRPr sz="1200">
                <a:solidFill>
                  <a:srgbClr val="434343"/>
                </a:solidFill>
                <a:latin typeface="Comfortaa Regular"/>
                <a:ea typeface="Comfortaa Regular"/>
                <a:cs typeface="Comfortaa Regular"/>
                <a:sym typeface="Comfortaa Regular"/>
              </a:defRPr>
            </a:pPr>
            <a:r>
              <a:t>Brukbarhetstesting</a:t>
            </a:r>
          </a:p>
          <a:p>
            <a:pPr indent="-304800">
              <a:lnSpc>
                <a:spcPct val="200000"/>
              </a:lnSpc>
              <a:buClr>
                <a:srgbClr val="434343"/>
              </a:buClr>
              <a:buSzPts val="1200"/>
              <a:buChar char="○"/>
              <a:defRPr sz="1200">
                <a:solidFill>
                  <a:srgbClr val="434343"/>
                </a:solidFill>
                <a:latin typeface="Comfortaa Regular"/>
                <a:ea typeface="Comfortaa Regular"/>
                <a:cs typeface="Comfortaa Regular"/>
                <a:sym typeface="Comfortaa Regular"/>
              </a:defRPr>
            </a:pPr>
            <a:r>
              <a:t>Hva ville vi gjort annerledes?</a:t>
            </a:r>
          </a:p>
          <a:p>
            <a:pPr lvl="1" marL="914400" indent="-304800">
              <a:lnSpc>
                <a:spcPct val="200000"/>
              </a:lnSpc>
              <a:buClr>
                <a:srgbClr val="434343"/>
              </a:buClr>
              <a:buSzPts val="1200"/>
              <a:defRPr sz="1200">
                <a:solidFill>
                  <a:srgbClr val="434343"/>
                </a:solidFill>
                <a:latin typeface="Comfortaa Regular"/>
                <a:ea typeface="Comfortaa Regular"/>
                <a:cs typeface="Comfortaa Regular"/>
                <a:sym typeface="Comfortaa Regular"/>
              </a:defRPr>
            </a:pPr>
            <a:r>
              <a:t>Evalueringer av hvert inkrement</a:t>
            </a:r>
          </a:p>
          <a:p>
            <a:pPr lvl="1" marL="914400" indent="-304800">
              <a:lnSpc>
                <a:spcPct val="200000"/>
              </a:lnSpc>
              <a:buClr>
                <a:srgbClr val="434343"/>
              </a:buClr>
              <a:buSzPts val="1200"/>
              <a:defRPr sz="1200">
                <a:solidFill>
                  <a:srgbClr val="434343"/>
                </a:solidFill>
                <a:latin typeface="Comfortaa Regular"/>
                <a:ea typeface="Comfortaa Regular"/>
                <a:cs typeface="Comfortaa Regular"/>
                <a:sym typeface="Comfortaa Regular"/>
              </a:defRPr>
            </a:pPr>
            <a:r>
              <a:t>Formative evalueringer / workshops</a:t>
            </a:r>
          </a:p>
        </p:txBody>
      </p:sp>
      <p:pic>
        <p:nvPicPr>
          <p:cNvPr id="177" name="Google Shape;146;p25" descr="Google Shape;146;p25"/>
          <p:cNvPicPr>
            <a:picLocks noChangeAspect="1"/>
          </p:cNvPicPr>
          <p:nvPr/>
        </p:nvPicPr>
        <p:blipFill>
          <a:blip r:embed="rId3">
            <a:extLst/>
          </a:blip>
          <a:stretch>
            <a:fillRect/>
          </a:stretch>
        </p:blipFill>
        <p:spPr>
          <a:xfrm>
            <a:off x="7457379" y="1017724"/>
            <a:ext cx="1374922" cy="3810903"/>
          </a:xfrm>
          <a:prstGeom prst="rect">
            <a:avLst/>
          </a:prstGeom>
          <a:ln w="12700">
            <a:miter lim="400000"/>
          </a:ln>
        </p:spPr>
      </p:pic>
      <p:pic>
        <p:nvPicPr>
          <p:cNvPr id="178" name="Google Shape;147;p25" descr="Google Shape;147;p25"/>
          <p:cNvPicPr>
            <a:picLocks noChangeAspect="1"/>
          </p:cNvPicPr>
          <p:nvPr/>
        </p:nvPicPr>
        <p:blipFill>
          <a:blip r:embed="rId4">
            <a:extLst/>
          </a:blip>
          <a:stretch>
            <a:fillRect/>
          </a:stretch>
        </p:blipFill>
        <p:spPr>
          <a:xfrm>
            <a:off x="4039163" y="1017724"/>
            <a:ext cx="3171923" cy="1785054"/>
          </a:xfrm>
          <a:prstGeom prst="rect">
            <a:avLst/>
          </a:prstGeom>
          <a:ln w="12700">
            <a:miter lim="400000"/>
          </a:ln>
        </p:spPr>
      </p:pic>
      <p:pic>
        <p:nvPicPr>
          <p:cNvPr id="179" name="Google Shape;148;p25" descr="Google Shape;148;p25"/>
          <p:cNvPicPr>
            <a:picLocks noChangeAspect="1"/>
          </p:cNvPicPr>
          <p:nvPr/>
        </p:nvPicPr>
        <p:blipFill>
          <a:blip r:embed="rId5">
            <a:extLst/>
          </a:blip>
          <a:stretch>
            <a:fillRect/>
          </a:stretch>
        </p:blipFill>
        <p:spPr>
          <a:xfrm>
            <a:off x="4215362" y="2927451"/>
            <a:ext cx="2819509" cy="190117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153;p26"/>
          <p:cNvSpPr txBox="1"/>
          <p:nvPr>
            <p:ph type="title"/>
          </p:nvPr>
        </p:nvSpPr>
        <p:spPr>
          <a:xfrm>
            <a:off x="671250" y="2141249"/>
            <a:ext cx="7852200" cy="861000"/>
          </a:xfrm>
          <a:prstGeom prst="rect">
            <a:avLst/>
          </a:prstGeom>
        </p:spPr>
        <p:txBody>
          <a:bodyPr/>
          <a:lstStyle/>
          <a:p>
            <a:pPr/>
            <a:r>
              <a:t>Prosessen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158;p27"/>
          <p:cNvSpPr txBox="1"/>
          <p:nvPr>
            <p:ph type="title"/>
          </p:nvPr>
        </p:nvSpPr>
        <p:spPr>
          <a:xfrm>
            <a:off x="311699" y="445025"/>
            <a:ext cx="8520602" cy="572701"/>
          </a:xfrm>
          <a:prstGeom prst="rect">
            <a:avLst/>
          </a:prstGeom>
        </p:spPr>
        <p:txBody>
          <a:bodyPr/>
          <a:lstStyle>
            <a:lvl1pPr defTabSz="768095">
              <a:defRPr sz="2520"/>
            </a:lvl1pPr>
          </a:lstStyle>
          <a:p>
            <a:pPr/>
            <a:r>
              <a:t>Prosessen</a:t>
            </a:r>
          </a:p>
        </p:txBody>
      </p:sp>
      <p:pic>
        <p:nvPicPr>
          <p:cNvPr id="186" name="Google Shape;159;p27" descr="Google Shape;159;p27"/>
          <p:cNvPicPr>
            <a:picLocks noChangeAspect="1"/>
          </p:cNvPicPr>
          <p:nvPr/>
        </p:nvPicPr>
        <p:blipFill>
          <a:blip r:embed="rId3">
            <a:extLst/>
          </a:blip>
          <a:stretch>
            <a:fillRect/>
          </a:stretch>
        </p:blipFill>
        <p:spPr>
          <a:xfrm>
            <a:off x="953575" y="932374"/>
            <a:ext cx="7236849" cy="395185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AAAF"/>
        </a:solidFill>
      </p:bgPr>
    </p:bg>
    <p:spTree>
      <p:nvGrpSpPr>
        <p:cNvPr id="1" name=""/>
        <p:cNvGrpSpPr/>
        <p:nvPr/>
      </p:nvGrpSpPr>
      <p:grpSpPr>
        <a:xfrm>
          <a:off x="0" y="0"/>
          <a:ext cx="0" cy="0"/>
          <a:chOff x="0" y="0"/>
          <a:chExt cx="0" cy="0"/>
        </a:xfrm>
      </p:grpSpPr>
      <p:sp>
        <p:nvSpPr>
          <p:cNvPr id="190" name="Google Shape;164;p28"/>
          <p:cNvSpPr txBox="1"/>
          <p:nvPr>
            <p:ph type="title"/>
          </p:nvPr>
        </p:nvSpPr>
        <p:spPr>
          <a:xfrm>
            <a:off x="311699" y="2285400"/>
            <a:ext cx="8520602" cy="572701"/>
          </a:xfrm>
          <a:prstGeom prst="rect">
            <a:avLst/>
          </a:prstGeom>
        </p:spPr>
        <p:txBody>
          <a:bodyPr/>
          <a:lstStyle/>
          <a:p>
            <a:pPr algn="ctr" defTabSz="694944">
              <a:defRPr sz="2280">
                <a:solidFill>
                  <a:srgbClr val="FFFFFF"/>
                </a:solidFill>
              </a:defRPr>
            </a:pPr>
            <a:r>
              <a:t>Takk for oss </a:t>
            </a:r>
            <a:r>
              <a:rPr>
                <a:solidFill>
                  <a:srgbClr val="22AAAF"/>
                </a:solidFill>
              </a:rP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87577"/>
        </a:solidFill>
      </p:bgPr>
    </p:bg>
    <p:spTree>
      <p:nvGrpSpPr>
        <p:cNvPr id="1" name=""/>
        <p:cNvGrpSpPr/>
        <p:nvPr/>
      </p:nvGrpSpPr>
      <p:grpSpPr>
        <a:xfrm>
          <a:off x="0" y="0"/>
          <a:ext cx="0" cy="0"/>
          <a:chOff x="0" y="0"/>
          <a:chExt cx="0" cy="0"/>
        </a:xfrm>
      </p:grpSpPr>
      <p:pic>
        <p:nvPicPr>
          <p:cNvPr id="119" name="Google Shape;67;p14" descr="Google Shape;67;p14"/>
          <p:cNvPicPr>
            <a:picLocks noChangeAspect="0"/>
          </p:cNvPicPr>
          <p:nvPr/>
        </p:nvPicPr>
        <p:blipFill>
          <a:blip r:embed="rId3">
            <a:extLst/>
          </a:blip>
          <a:stretch>
            <a:fillRect/>
          </a:stretch>
        </p:blipFill>
        <p:spPr>
          <a:xfrm>
            <a:off x="992574" y="1217325"/>
            <a:ext cx="7158827" cy="2708850"/>
          </a:xfrm>
          <a:prstGeom prst="rect">
            <a:avLst/>
          </a:prstGeom>
          <a:ln w="12700">
            <a:miter lim="400000"/>
          </a:ln>
        </p:spPr>
      </p:pic>
      <p:sp>
        <p:nvSpPr>
          <p:cNvPr id="120" name="Google Shape;68;p14"/>
          <p:cNvSpPr txBox="1"/>
          <p:nvPr>
            <p:ph type="title" idx="4294967295"/>
          </p:nvPr>
        </p:nvSpPr>
        <p:spPr>
          <a:xfrm>
            <a:off x="1566225" y="850725"/>
            <a:ext cx="1165201" cy="366601"/>
          </a:xfrm>
          <a:prstGeom prst="rect">
            <a:avLst/>
          </a:prstGeom>
        </p:spPr>
        <p:txBody>
          <a:bodyPr/>
          <a:lstStyle>
            <a:lvl1pPr algn="ctr" defTabSz="713231">
              <a:defRPr sz="1092">
                <a:solidFill>
                  <a:srgbClr val="FFFFFF"/>
                </a:solidFill>
              </a:defRPr>
            </a:lvl1pPr>
          </a:lstStyle>
          <a:p>
            <a:pPr/>
            <a:r>
              <a:t>Johanna: Prosa</a:t>
            </a:r>
          </a:p>
        </p:txBody>
      </p:sp>
      <p:sp>
        <p:nvSpPr>
          <p:cNvPr id="121" name="Google Shape;69;p14"/>
          <p:cNvSpPr txBox="1"/>
          <p:nvPr/>
        </p:nvSpPr>
        <p:spPr>
          <a:xfrm>
            <a:off x="4015049" y="850725"/>
            <a:ext cx="1113901" cy="366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04672">
              <a:defRPr sz="1232">
                <a:latin typeface="Oswald"/>
                <a:ea typeface="Oswald"/>
                <a:cs typeface="Oswald"/>
                <a:sym typeface="Oswald"/>
              </a:defRPr>
            </a:lvl1pPr>
          </a:lstStyle>
          <a:p>
            <a:pPr/>
            <a:r>
              <a:t>Ellina: Prosa</a:t>
            </a:r>
          </a:p>
        </p:txBody>
      </p:sp>
      <p:sp>
        <p:nvSpPr>
          <p:cNvPr id="122" name="Google Shape;70;p14"/>
          <p:cNvSpPr txBox="1"/>
          <p:nvPr/>
        </p:nvSpPr>
        <p:spPr>
          <a:xfrm>
            <a:off x="6412574" y="850725"/>
            <a:ext cx="1165201" cy="366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04672">
              <a:defRPr sz="1232">
                <a:latin typeface="Oswald"/>
                <a:ea typeface="Oswald"/>
                <a:cs typeface="Oswald"/>
                <a:sym typeface="Oswald"/>
              </a:defRPr>
            </a:lvl1pPr>
          </a:lstStyle>
          <a:p>
            <a:pPr/>
            <a:r>
              <a:t>Maria: Design</a:t>
            </a:r>
          </a:p>
        </p:txBody>
      </p:sp>
      <p:sp>
        <p:nvSpPr>
          <p:cNvPr id="123" name="Google Shape;71;p14"/>
          <p:cNvSpPr txBox="1"/>
          <p:nvPr/>
        </p:nvSpPr>
        <p:spPr>
          <a:xfrm>
            <a:off x="1456800" y="3926175"/>
            <a:ext cx="1165201" cy="366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04672">
              <a:defRPr sz="1232">
                <a:latin typeface="Oswald"/>
                <a:ea typeface="Oswald"/>
                <a:cs typeface="Oswald"/>
                <a:sym typeface="Oswald"/>
              </a:defRPr>
            </a:lvl1pPr>
          </a:lstStyle>
          <a:p>
            <a:pPr/>
            <a:r>
              <a:t>Marlen: Prosa</a:t>
            </a:r>
          </a:p>
        </p:txBody>
      </p:sp>
      <p:sp>
        <p:nvSpPr>
          <p:cNvPr id="124" name="Google Shape;72;p14"/>
          <p:cNvSpPr txBox="1"/>
          <p:nvPr/>
        </p:nvSpPr>
        <p:spPr>
          <a:xfrm>
            <a:off x="3989387" y="3926175"/>
            <a:ext cx="1165201" cy="3666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749808">
              <a:defRPr sz="1148">
                <a:latin typeface="Oswald"/>
                <a:ea typeface="Oswald"/>
                <a:cs typeface="Oswald"/>
                <a:sym typeface="Oswald"/>
              </a:defRPr>
            </a:lvl1pPr>
          </a:lstStyle>
          <a:p>
            <a:pPr/>
            <a:r>
              <a:t>Melanie: Prosa</a:t>
            </a:r>
          </a:p>
        </p:txBody>
      </p:sp>
      <p:sp>
        <p:nvSpPr>
          <p:cNvPr id="125" name="Google Shape;73;p14"/>
          <p:cNvSpPr txBox="1"/>
          <p:nvPr/>
        </p:nvSpPr>
        <p:spPr>
          <a:xfrm>
            <a:off x="6412574" y="3926175"/>
            <a:ext cx="1186957" cy="40192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04672">
              <a:defRPr sz="1232">
                <a:latin typeface="Oswald"/>
                <a:ea typeface="Oswald"/>
                <a:cs typeface="Oswald"/>
                <a:sym typeface="Oswald"/>
              </a:defRPr>
            </a:lvl1pPr>
          </a:lstStyle>
          <a:p>
            <a:pPr/>
            <a:r>
              <a:t>Silje: Design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78;p15"/>
          <p:cNvSpPr txBox="1"/>
          <p:nvPr>
            <p:ph type="title"/>
          </p:nvPr>
        </p:nvSpPr>
        <p:spPr>
          <a:xfrm>
            <a:off x="671250" y="2141249"/>
            <a:ext cx="7852200" cy="861000"/>
          </a:xfrm>
          <a:prstGeom prst="rect">
            <a:avLst/>
          </a:prstGeom>
        </p:spPr>
        <p:txBody>
          <a:bodyPr/>
          <a:lstStyle>
            <a:lvl1pPr defTabSz="905255">
              <a:defRPr sz="3564"/>
            </a:lvl1pPr>
          </a:lstStyle>
          <a:p>
            <a:pPr/>
            <a:r>
              <a:t>Tekniske løsninger og implementering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Google Shape;83;p16"/>
          <p:cNvSpPr txBox="1"/>
          <p:nvPr>
            <p:ph type="title"/>
          </p:nvPr>
        </p:nvSpPr>
        <p:spPr>
          <a:xfrm>
            <a:off x="311699" y="445025"/>
            <a:ext cx="8520602" cy="572701"/>
          </a:xfrm>
          <a:prstGeom prst="rect">
            <a:avLst/>
          </a:prstGeom>
        </p:spPr>
        <p:txBody>
          <a:bodyPr/>
          <a:lstStyle>
            <a:lvl1pPr defTabSz="768095">
              <a:defRPr sz="2520"/>
            </a:lvl1pPr>
          </a:lstStyle>
          <a:p>
            <a:pPr/>
            <a:r>
              <a:t>MVVM</a:t>
            </a:r>
          </a:p>
        </p:txBody>
      </p:sp>
      <p:pic>
        <p:nvPicPr>
          <p:cNvPr id="132" name="Google Shape;84;p16" descr="Google Shape;84;p16"/>
          <p:cNvPicPr>
            <a:picLocks noChangeAspect="1"/>
          </p:cNvPicPr>
          <p:nvPr/>
        </p:nvPicPr>
        <p:blipFill>
          <a:blip r:embed="rId3">
            <a:extLst/>
          </a:blip>
          <a:stretch>
            <a:fillRect/>
          </a:stretch>
        </p:blipFill>
        <p:spPr>
          <a:xfrm>
            <a:off x="662824" y="1195699"/>
            <a:ext cx="2453452" cy="3709827"/>
          </a:xfrm>
          <a:prstGeom prst="rect">
            <a:avLst/>
          </a:prstGeom>
          <a:ln w="12700">
            <a:miter lim="400000"/>
          </a:ln>
        </p:spPr>
      </p:pic>
      <p:pic>
        <p:nvPicPr>
          <p:cNvPr id="133" name="Google Shape;85;p16" descr="Google Shape;85;p16"/>
          <p:cNvPicPr>
            <a:picLocks noChangeAspect="1"/>
          </p:cNvPicPr>
          <p:nvPr/>
        </p:nvPicPr>
        <p:blipFill>
          <a:blip r:embed="rId4">
            <a:extLst/>
          </a:blip>
          <a:stretch>
            <a:fillRect/>
          </a:stretch>
        </p:blipFill>
        <p:spPr>
          <a:xfrm>
            <a:off x="3773249" y="1152475"/>
            <a:ext cx="4496765" cy="37098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Google Shape;90;p17"/>
          <p:cNvSpPr txBox="1"/>
          <p:nvPr>
            <p:ph type="title"/>
          </p:nvPr>
        </p:nvSpPr>
        <p:spPr>
          <a:xfrm>
            <a:off x="311699" y="445025"/>
            <a:ext cx="8520602" cy="572701"/>
          </a:xfrm>
          <a:prstGeom prst="rect">
            <a:avLst/>
          </a:prstGeom>
        </p:spPr>
        <p:txBody>
          <a:bodyPr/>
          <a:lstStyle>
            <a:lvl1pPr defTabSz="768095">
              <a:defRPr sz="2520"/>
            </a:lvl1pPr>
          </a:lstStyle>
          <a:p>
            <a:pPr/>
            <a:r>
              <a:t>API</a:t>
            </a:r>
          </a:p>
        </p:txBody>
      </p:sp>
      <p:sp>
        <p:nvSpPr>
          <p:cNvPr id="138" name="Google Shape;91;p17"/>
          <p:cNvSpPr txBox="1"/>
          <p:nvPr>
            <p:ph type="body" sz="half" idx="1"/>
          </p:nvPr>
        </p:nvSpPr>
        <p:spPr>
          <a:xfrm>
            <a:off x="311699" y="1152475"/>
            <a:ext cx="4659002" cy="2910601"/>
          </a:xfrm>
          <a:prstGeom prst="rect">
            <a:avLst/>
          </a:prstGeom>
        </p:spPr>
        <p:txBody>
          <a:bodyPr/>
          <a:lstStyle/>
          <a:p>
            <a:pPr marL="0" indent="0">
              <a:lnSpc>
                <a:spcPct val="150000"/>
              </a:lnSpc>
              <a:buSzTx/>
              <a:buNone/>
              <a:defRPr sz="1200">
                <a:latin typeface="Comfortaa Regular"/>
                <a:ea typeface="Comfortaa Regular"/>
                <a:cs typeface="Comfortaa Regular"/>
                <a:sym typeface="Comfortaa Regular"/>
              </a:defRPr>
            </a:pPr>
            <a:r>
              <a:t>Oslo Kommune sitt API </a:t>
            </a:r>
          </a:p>
          <a:p>
            <a:pPr indent="-304800">
              <a:lnSpc>
                <a:spcPct val="150000"/>
              </a:lnSpc>
              <a:buSzPts val="1200"/>
              <a:buChar char="○"/>
              <a:defRPr sz="1200">
                <a:latin typeface="Comfortaa Regular"/>
                <a:ea typeface="Comfortaa Regular"/>
                <a:cs typeface="Comfortaa Regular"/>
                <a:sym typeface="Comfortaa Regular"/>
              </a:defRPr>
            </a:pPr>
            <a:r>
              <a:t>Badeplasser</a:t>
            </a:r>
          </a:p>
          <a:p>
            <a:pPr indent="-304800">
              <a:lnSpc>
                <a:spcPct val="150000"/>
              </a:lnSpc>
              <a:buSzPts val="1200"/>
              <a:buChar char="○"/>
              <a:defRPr sz="1200">
                <a:latin typeface="Comfortaa Regular"/>
                <a:ea typeface="Comfortaa Regular"/>
                <a:cs typeface="Comfortaa Regular"/>
                <a:sym typeface="Comfortaa Regular"/>
              </a:defRPr>
            </a:pPr>
            <a:r>
              <a:t>Vanntemperaturer</a:t>
            </a:r>
          </a:p>
          <a:p>
            <a:pPr marL="0" indent="0">
              <a:lnSpc>
                <a:spcPct val="150000"/>
              </a:lnSpc>
              <a:spcBef>
                <a:spcPts val="1600"/>
              </a:spcBef>
              <a:buSzTx/>
              <a:buNone/>
              <a:defRPr sz="1200">
                <a:latin typeface="Comfortaa Regular"/>
                <a:ea typeface="Comfortaa Regular"/>
                <a:cs typeface="Comfortaa Regular"/>
                <a:sym typeface="Comfortaa Regular"/>
              </a:defRPr>
            </a:pPr>
            <a:r>
              <a:t>MET sitt API location forecast 2.0</a:t>
            </a:r>
          </a:p>
          <a:p>
            <a:pPr indent="-304800">
              <a:lnSpc>
                <a:spcPct val="150000"/>
              </a:lnSpc>
              <a:buSzPts val="1200"/>
              <a:buChar char="○"/>
              <a:defRPr sz="1200">
                <a:latin typeface="Comfortaa Regular"/>
                <a:ea typeface="Comfortaa Regular"/>
                <a:cs typeface="Comfortaa Regular"/>
                <a:sym typeface="Comfortaa Regular"/>
              </a:defRPr>
            </a:pPr>
            <a:r>
              <a:t>Værmeldinger for alle steder</a:t>
            </a:r>
          </a:p>
          <a:p>
            <a:pPr marL="0" indent="0">
              <a:lnSpc>
                <a:spcPct val="150000"/>
              </a:lnSpc>
              <a:spcBef>
                <a:spcPts val="1600"/>
              </a:spcBef>
              <a:buSzTx/>
              <a:buNone/>
              <a:defRPr sz="1200">
                <a:latin typeface="Comfortaa Regular"/>
                <a:ea typeface="Comfortaa Regular"/>
                <a:cs typeface="Comfortaa Regular"/>
                <a:sym typeface="Comfortaa Regular"/>
              </a:defRPr>
            </a:pPr>
            <a:r>
              <a:t>Mapbox</a:t>
            </a:r>
          </a:p>
          <a:p>
            <a:pPr indent="-304800">
              <a:lnSpc>
                <a:spcPct val="150000"/>
              </a:lnSpc>
              <a:buSzPts val="1200"/>
              <a:buChar char="○"/>
              <a:defRPr sz="1200">
                <a:latin typeface="Comfortaa Regular"/>
                <a:ea typeface="Comfortaa Regular"/>
                <a:cs typeface="Comfortaa Regular"/>
                <a:sym typeface="Comfortaa Regular"/>
              </a:defRPr>
            </a:pPr>
            <a:r>
              <a:t>Kart</a:t>
            </a:r>
          </a:p>
        </p:txBody>
      </p:sp>
      <p:pic>
        <p:nvPicPr>
          <p:cNvPr id="139" name="Google Shape;92;p17" descr="Google Shape;92;p17"/>
          <p:cNvPicPr>
            <a:picLocks noChangeAspect="1"/>
          </p:cNvPicPr>
          <p:nvPr/>
        </p:nvPicPr>
        <p:blipFill>
          <a:blip r:embed="rId2">
            <a:extLst/>
          </a:blip>
          <a:stretch>
            <a:fillRect/>
          </a:stretch>
        </p:blipFill>
        <p:spPr>
          <a:xfrm>
            <a:off x="5081149" y="867575"/>
            <a:ext cx="3751159" cy="3820975"/>
          </a:xfrm>
          <a:prstGeom prst="rect">
            <a:avLst/>
          </a:prstGeom>
          <a:ln w="12700">
            <a:miter lim="400000"/>
          </a:ln>
        </p:spPr>
      </p:pic>
      <p:pic>
        <p:nvPicPr>
          <p:cNvPr id="140" name="Google Shape;93;p17" descr="Google Shape;93;p17"/>
          <p:cNvPicPr>
            <a:picLocks noChangeAspect="1"/>
          </p:cNvPicPr>
          <p:nvPr/>
        </p:nvPicPr>
        <p:blipFill>
          <a:blip r:embed="rId3">
            <a:extLst/>
          </a:blip>
          <a:stretch>
            <a:fillRect/>
          </a:stretch>
        </p:blipFill>
        <p:spPr>
          <a:xfrm>
            <a:off x="2106399" y="3672449"/>
            <a:ext cx="1509751" cy="1269176"/>
          </a:xfrm>
          <a:prstGeom prst="rect">
            <a:avLst/>
          </a:prstGeom>
          <a:ln w="12700">
            <a:miter lim="400000"/>
          </a:ln>
        </p:spPr>
      </p:pic>
      <p:pic>
        <p:nvPicPr>
          <p:cNvPr id="141" name="Google Shape;94;p17" descr="Google Shape;94;p17"/>
          <p:cNvPicPr>
            <a:picLocks noChangeAspect="1"/>
          </p:cNvPicPr>
          <p:nvPr/>
        </p:nvPicPr>
        <p:blipFill>
          <a:blip r:embed="rId4">
            <a:extLst/>
          </a:blip>
          <a:stretch>
            <a:fillRect/>
          </a:stretch>
        </p:blipFill>
        <p:spPr>
          <a:xfrm>
            <a:off x="3883621" y="4097525"/>
            <a:ext cx="1376776" cy="419026"/>
          </a:xfrm>
          <a:prstGeom prst="rect">
            <a:avLst/>
          </a:prstGeom>
          <a:ln w="12700">
            <a:miter lim="400000"/>
          </a:ln>
        </p:spPr>
      </p:pic>
      <p:pic>
        <p:nvPicPr>
          <p:cNvPr id="142" name="Google Shape;95;p17" descr="Google Shape;95;p17"/>
          <p:cNvPicPr>
            <a:picLocks noChangeAspect="1"/>
          </p:cNvPicPr>
          <p:nvPr/>
        </p:nvPicPr>
        <p:blipFill>
          <a:blip r:embed="rId5">
            <a:extLst/>
          </a:blip>
          <a:stretch>
            <a:fillRect/>
          </a:stretch>
        </p:blipFill>
        <p:spPr>
          <a:xfrm>
            <a:off x="452186" y="3848849"/>
            <a:ext cx="1552051" cy="91637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100;p18"/>
          <p:cNvSpPr txBox="1"/>
          <p:nvPr>
            <p:ph type="title"/>
          </p:nvPr>
        </p:nvSpPr>
        <p:spPr>
          <a:xfrm>
            <a:off x="311699" y="445025"/>
            <a:ext cx="8520602" cy="572701"/>
          </a:xfrm>
          <a:prstGeom prst="rect">
            <a:avLst/>
          </a:prstGeom>
        </p:spPr>
        <p:txBody>
          <a:bodyPr/>
          <a:lstStyle>
            <a:lvl1pPr defTabSz="768095">
              <a:defRPr sz="2520"/>
            </a:lvl1pPr>
          </a:lstStyle>
          <a:p>
            <a:pPr/>
            <a:r>
              <a:t>Henting fra API og lagring i database</a:t>
            </a:r>
          </a:p>
        </p:txBody>
      </p:sp>
      <p:sp>
        <p:nvSpPr>
          <p:cNvPr id="145" name="Google Shape;101;p18"/>
          <p:cNvSpPr txBox="1"/>
          <p:nvPr>
            <p:ph type="body" sz="half" idx="1"/>
          </p:nvPr>
        </p:nvSpPr>
        <p:spPr>
          <a:xfrm>
            <a:off x="311699" y="1152475"/>
            <a:ext cx="3939601" cy="3416400"/>
          </a:xfrm>
          <a:prstGeom prst="rect">
            <a:avLst/>
          </a:prstGeom>
        </p:spPr>
        <p:txBody>
          <a:bodyPr/>
          <a:lstStyle/>
          <a:p>
            <a:pPr marL="0" indent="0">
              <a:lnSpc>
                <a:spcPct val="150000"/>
              </a:lnSpc>
              <a:buSzTx/>
              <a:buNone/>
              <a:defRPr sz="1200">
                <a:latin typeface="Comfortaa Regular"/>
                <a:ea typeface="Comfortaa Regular"/>
                <a:cs typeface="Comfortaa Regular"/>
                <a:sym typeface="Comfortaa Regular"/>
              </a:defRPr>
            </a:pPr>
            <a:r>
              <a:t>Repository avgjør om data burde hentes fra API eller fra databasen. </a:t>
            </a:r>
          </a:p>
          <a:p>
            <a:pPr marL="0" indent="0">
              <a:lnSpc>
                <a:spcPct val="150000"/>
              </a:lnSpc>
              <a:spcBef>
                <a:spcPts val="1600"/>
              </a:spcBef>
              <a:buSzTx/>
              <a:buNone/>
              <a:defRPr sz="1200">
                <a:latin typeface="Comfortaa Regular"/>
                <a:ea typeface="Comfortaa Regular"/>
                <a:cs typeface="Comfortaa Regular"/>
                <a:sym typeface="Comfortaa Regular"/>
              </a:defRPr>
            </a:pPr>
            <a:r>
              <a:t>Databasen returnerer data som LiveData til de forskjellige view models.</a:t>
            </a:r>
          </a:p>
        </p:txBody>
      </p:sp>
      <p:pic>
        <p:nvPicPr>
          <p:cNvPr id="146" name="Google Shape;102;p18" descr="Google Shape;102;p18"/>
          <p:cNvPicPr>
            <a:picLocks noChangeAspect="1"/>
          </p:cNvPicPr>
          <p:nvPr/>
        </p:nvPicPr>
        <p:blipFill>
          <a:blip r:embed="rId3">
            <a:extLst/>
          </a:blip>
          <a:stretch>
            <a:fillRect/>
          </a:stretch>
        </p:blipFill>
        <p:spPr>
          <a:xfrm>
            <a:off x="4378099" y="948324"/>
            <a:ext cx="4087002" cy="385615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oogle Shape;107;p19"/>
          <p:cNvSpPr txBox="1"/>
          <p:nvPr>
            <p:ph type="title"/>
          </p:nvPr>
        </p:nvSpPr>
        <p:spPr>
          <a:xfrm>
            <a:off x="311699" y="445025"/>
            <a:ext cx="8520602" cy="572701"/>
          </a:xfrm>
          <a:prstGeom prst="rect">
            <a:avLst/>
          </a:prstGeom>
        </p:spPr>
        <p:txBody>
          <a:bodyPr/>
          <a:lstStyle>
            <a:lvl1pPr defTabSz="768095">
              <a:defRPr sz="2520"/>
            </a:lvl1pPr>
          </a:lstStyle>
          <a:p>
            <a:pPr/>
            <a:r>
              <a:t>Database</a:t>
            </a:r>
          </a:p>
        </p:txBody>
      </p:sp>
      <p:sp>
        <p:nvSpPr>
          <p:cNvPr id="151" name="Google Shape;108;p19"/>
          <p:cNvSpPr txBox="1"/>
          <p:nvPr>
            <p:ph type="body" sz="half" idx="1"/>
          </p:nvPr>
        </p:nvSpPr>
        <p:spPr>
          <a:xfrm>
            <a:off x="311699" y="1152475"/>
            <a:ext cx="8432401" cy="1439701"/>
          </a:xfrm>
          <a:prstGeom prst="rect">
            <a:avLst/>
          </a:prstGeom>
        </p:spPr>
        <p:txBody>
          <a:bodyPr/>
          <a:lstStyle/>
          <a:p>
            <a:pPr marL="0" indent="0">
              <a:lnSpc>
                <a:spcPct val="150000"/>
              </a:lnSpc>
              <a:buSzTx/>
              <a:buNone/>
              <a:defRPr sz="1200">
                <a:latin typeface="Comfortaa Regular"/>
                <a:ea typeface="Comfortaa Regular"/>
                <a:cs typeface="Comfortaa Regular"/>
                <a:sym typeface="Comfortaa Regular"/>
              </a:defRPr>
            </a:pPr>
            <a:r>
              <a:t>Bruker biblioteket Android Room for å lagre data i en database.</a:t>
            </a:r>
          </a:p>
          <a:p>
            <a:pPr marL="0" indent="0">
              <a:lnSpc>
                <a:spcPct val="150000"/>
              </a:lnSpc>
              <a:spcBef>
                <a:spcPts val="1600"/>
              </a:spcBef>
              <a:buSzTx/>
              <a:buNone/>
              <a:defRPr sz="1200">
                <a:latin typeface="Comfortaa Regular"/>
                <a:ea typeface="Comfortaa Regular"/>
                <a:cs typeface="Comfortaa Regular"/>
                <a:sym typeface="Comfortaa Regular"/>
              </a:defRPr>
            </a:pPr>
            <a:r>
              <a:t>Lagre badesteder, vanntemperatur i places, værmeldinger i weather_forecasts og info om når data sist ble hentet i metadata.</a:t>
            </a:r>
          </a:p>
        </p:txBody>
      </p:sp>
      <p:pic>
        <p:nvPicPr>
          <p:cNvPr id="152" name="Google Shape;109;p19" descr="Google Shape;109;p19"/>
          <p:cNvPicPr>
            <a:picLocks noChangeAspect="1"/>
          </p:cNvPicPr>
          <p:nvPr/>
        </p:nvPicPr>
        <p:blipFill>
          <a:blip r:embed="rId3">
            <a:extLst/>
          </a:blip>
          <a:srcRect l="0" t="1795" r="4469" b="3191"/>
          <a:stretch>
            <a:fillRect/>
          </a:stretch>
        </p:blipFill>
        <p:spPr>
          <a:xfrm>
            <a:off x="3132013" y="2428862"/>
            <a:ext cx="2880002" cy="1785102"/>
          </a:xfrm>
          <a:prstGeom prst="rect">
            <a:avLst/>
          </a:prstGeom>
          <a:ln w="12700">
            <a:miter lim="400000"/>
          </a:ln>
        </p:spPr>
      </p:pic>
      <p:pic>
        <p:nvPicPr>
          <p:cNvPr id="153" name="Google Shape;110;p19" descr="Google Shape;110;p19"/>
          <p:cNvPicPr>
            <a:picLocks noChangeAspect="1"/>
          </p:cNvPicPr>
          <p:nvPr/>
        </p:nvPicPr>
        <p:blipFill>
          <a:blip r:embed="rId4">
            <a:extLst/>
          </a:blip>
          <a:srcRect l="1391" t="1787" r="2620" b="4112"/>
          <a:stretch>
            <a:fillRect/>
          </a:stretch>
        </p:blipFill>
        <p:spPr>
          <a:xfrm>
            <a:off x="252011" y="2444437"/>
            <a:ext cx="2880001" cy="1728201"/>
          </a:xfrm>
          <a:prstGeom prst="rect">
            <a:avLst/>
          </a:prstGeom>
          <a:ln w="12700">
            <a:miter lim="400000"/>
          </a:ln>
        </p:spPr>
      </p:pic>
      <p:pic>
        <p:nvPicPr>
          <p:cNvPr id="154" name="Google Shape;111;p19" descr="Google Shape;111;p19"/>
          <p:cNvPicPr>
            <a:picLocks noChangeAspect="1"/>
          </p:cNvPicPr>
          <p:nvPr/>
        </p:nvPicPr>
        <p:blipFill>
          <a:blip r:embed="rId5">
            <a:extLst/>
          </a:blip>
          <a:srcRect l="1957" t="1699" r="2567" b="2797"/>
          <a:stretch>
            <a:fillRect/>
          </a:stretch>
        </p:blipFill>
        <p:spPr>
          <a:xfrm>
            <a:off x="6012000" y="2444450"/>
            <a:ext cx="2880000" cy="17539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oogle Shape;116;p20"/>
          <p:cNvSpPr txBox="1"/>
          <p:nvPr>
            <p:ph type="title"/>
          </p:nvPr>
        </p:nvSpPr>
        <p:spPr>
          <a:xfrm>
            <a:off x="311699" y="445025"/>
            <a:ext cx="8520602" cy="572701"/>
          </a:xfrm>
          <a:prstGeom prst="rect">
            <a:avLst/>
          </a:prstGeom>
        </p:spPr>
        <p:txBody>
          <a:bodyPr/>
          <a:lstStyle>
            <a:lvl1pPr defTabSz="768095">
              <a:defRPr sz="2520"/>
            </a:lvl1pPr>
          </a:lstStyle>
          <a:p>
            <a:pPr/>
            <a:r>
              <a:t>Testing</a:t>
            </a:r>
          </a:p>
        </p:txBody>
      </p:sp>
      <p:pic>
        <p:nvPicPr>
          <p:cNvPr id="159" name="Google Shape;117;p20" descr="Google Shape;117;p20"/>
          <p:cNvPicPr>
            <a:picLocks noChangeAspect="1"/>
          </p:cNvPicPr>
          <p:nvPr/>
        </p:nvPicPr>
        <p:blipFill>
          <a:blip r:embed="rId2">
            <a:extLst/>
          </a:blip>
          <a:srcRect l="0" t="0" r="1116" b="0"/>
          <a:stretch>
            <a:fillRect/>
          </a:stretch>
        </p:blipFill>
        <p:spPr>
          <a:xfrm>
            <a:off x="3897150" y="965424"/>
            <a:ext cx="4935150" cy="3212652"/>
          </a:xfrm>
          <a:prstGeom prst="rect">
            <a:avLst/>
          </a:prstGeom>
          <a:ln w="12700">
            <a:miter lim="400000"/>
          </a:ln>
        </p:spPr>
      </p:pic>
      <p:sp>
        <p:nvSpPr>
          <p:cNvPr id="160" name="Google Shape;118;p20"/>
          <p:cNvSpPr txBox="1"/>
          <p:nvPr>
            <p:ph type="body" sz="half" idx="1"/>
          </p:nvPr>
        </p:nvSpPr>
        <p:spPr>
          <a:xfrm>
            <a:off x="311699" y="1152475"/>
            <a:ext cx="3846302" cy="3416400"/>
          </a:xfrm>
          <a:prstGeom prst="rect">
            <a:avLst/>
          </a:prstGeom>
        </p:spPr>
        <p:txBody>
          <a:bodyPr/>
          <a:lstStyle/>
          <a:p>
            <a:pPr marL="0" indent="0">
              <a:lnSpc>
                <a:spcPct val="150000"/>
              </a:lnSpc>
              <a:buSzTx/>
              <a:buNone/>
              <a:defRPr sz="1200">
                <a:latin typeface="Comfortaa Regular"/>
                <a:ea typeface="Comfortaa Regular"/>
                <a:cs typeface="Comfortaa Regular"/>
                <a:sym typeface="Comfortaa Regular"/>
              </a:defRPr>
            </a:pPr>
            <a:r>
              <a:t>To biblioteker som har blitt brukt for programmatisk testing:</a:t>
            </a:r>
          </a:p>
          <a:p>
            <a:pPr indent="-304800">
              <a:lnSpc>
                <a:spcPct val="150000"/>
              </a:lnSpc>
              <a:spcBef>
                <a:spcPts val="1600"/>
              </a:spcBef>
              <a:buSzPts val="1200"/>
              <a:buChar char="○"/>
              <a:defRPr sz="1200">
                <a:latin typeface="Comfortaa Regular"/>
                <a:ea typeface="Comfortaa Regular"/>
                <a:cs typeface="Comfortaa Regular"/>
                <a:sym typeface="Comfortaa Regular"/>
              </a:defRPr>
            </a:pPr>
            <a:r>
              <a:t>Junit (både lokale og instrumenterte tester)</a:t>
            </a:r>
          </a:p>
          <a:p>
            <a:pPr indent="-304800">
              <a:lnSpc>
                <a:spcPct val="150000"/>
              </a:lnSpc>
              <a:buSzPts val="1200"/>
              <a:buChar char="○"/>
              <a:defRPr sz="1200">
                <a:latin typeface="Comfortaa Regular"/>
                <a:ea typeface="Comfortaa Regular"/>
                <a:cs typeface="Comfortaa Regular"/>
                <a:sym typeface="Comfortaa Regular"/>
              </a:defRPr>
            </a:pPr>
            <a:r>
              <a:t>Espresso (bare instrumenterte tester)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Google Shape;123;p21"/>
          <p:cNvSpPr txBox="1"/>
          <p:nvPr>
            <p:ph type="title"/>
          </p:nvPr>
        </p:nvSpPr>
        <p:spPr>
          <a:xfrm>
            <a:off x="311699" y="445025"/>
            <a:ext cx="8520602" cy="572701"/>
          </a:xfrm>
          <a:prstGeom prst="rect">
            <a:avLst/>
          </a:prstGeom>
        </p:spPr>
        <p:txBody>
          <a:bodyPr/>
          <a:lstStyle>
            <a:lvl1pPr defTabSz="768095">
              <a:defRPr sz="2520"/>
            </a:lvl1pPr>
          </a:lstStyle>
          <a:p>
            <a:pPr/>
            <a:r>
              <a:t>Utfordringer</a:t>
            </a:r>
          </a:p>
        </p:txBody>
      </p:sp>
      <p:sp>
        <p:nvSpPr>
          <p:cNvPr id="163" name="Google Shape;124;p21"/>
          <p:cNvSpPr txBox="1"/>
          <p:nvPr>
            <p:ph type="body" idx="1"/>
          </p:nvPr>
        </p:nvSpPr>
        <p:spPr>
          <a:xfrm>
            <a:off x="311699" y="1109249"/>
            <a:ext cx="8520602" cy="3820502"/>
          </a:xfrm>
          <a:prstGeom prst="rect">
            <a:avLst/>
          </a:prstGeom>
        </p:spPr>
        <p:txBody>
          <a:bodyPr/>
          <a:lstStyle/>
          <a:p>
            <a:pPr marL="0" indent="0">
              <a:lnSpc>
                <a:spcPct val="150000"/>
              </a:lnSpc>
              <a:buSzTx/>
              <a:buNone/>
              <a:defRPr sz="1200">
                <a:latin typeface="Comfortaa Regular"/>
                <a:ea typeface="Comfortaa Regular"/>
                <a:cs typeface="Comfortaa Regular"/>
                <a:sym typeface="Comfortaa Regular"/>
              </a:defRPr>
            </a:pPr>
            <a:r>
              <a:t>API med badeplasser og vanntemperaturer</a:t>
            </a:r>
          </a:p>
          <a:p>
            <a:pPr indent="-304800">
              <a:lnSpc>
                <a:spcPct val="150000"/>
              </a:lnSpc>
              <a:buSzPts val="1200"/>
              <a:buChar char="○"/>
              <a:defRPr sz="1200">
                <a:latin typeface="Comfortaa Regular"/>
                <a:ea typeface="Comfortaa Regular"/>
                <a:cs typeface="Comfortaa Regular"/>
                <a:sym typeface="Comfortaa Regular"/>
              </a:defRPr>
            </a:pPr>
            <a:r>
              <a:t>Ikke alle badeplasser i Oslo Kommune</a:t>
            </a:r>
          </a:p>
          <a:p>
            <a:pPr indent="-304800">
              <a:lnSpc>
                <a:spcPct val="150000"/>
              </a:lnSpc>
              <a:buSzPts val="1200"/>
              <a:buChar char="○"/>
              <a:defRPr sz="1200">
                <a:latin typeface="Comfortaa Regular"/>
                <a:ea typeface="Comfortaa Regular"/>
                <a:cs typeface="Comfortaa Regular"/>
                <a:sym typeface="Comfortaa Regular"/>
              </a:defRPr>
            </a:pPr>
            <a:r>
              <a:t>Ingen vanntemperaturer da vi utviklet appen</a:t>
            </a:r>
          </a:p>
          <a:p>
            <a:pPr indent="-304800">
              <a:lnSpc>
                <a:spcPct val="150000"/>
              </a:lnSpc>
              <a:buSzPts val="1200"/>
              <a:buChar char="○"/>
              <a:defRPr sz="1200">
                <a:latin typeface="Comfortaa Regular"/>
                <a:ea typeface="Comfortaa Regular"/>
                <a:cs typeface="Comfortaa Regular"/>
                <a:sym typeface="Comfortaa Regular"/>
              </a:defRPr>
            </a:pPr>
            <a:r>
              <a:t>Ser ut som det skal bli erstattet av et nytt API</a:t>
            </a:r>
          </a:p>
          <a:p>
            <a:pPr marL="0" indent="0">
              <a:lnSpc>
                <a:spcPct val="150000"/>
              </a:lnSpc>
              <a:spcBef>
                <a:spcPts val="1600"/>
              </a:spcBef>
              <a:buSzTx/>
              <a:buNone/>
              <a:defRPr sz="1200">
                <a:latin typeface="Comfortaa Regular"/>
                <a:ea typeface="Comfortaa Regular"/>
                <a:cs typeface="Comfortaa Regular"/>
                <a:sym typeface="Comfortaa Regular"/>
              </a:defRPr>
            </a:pPr>
            <a:r>
              <a:t>API med værmeldinger</a:t>
            </a:r>
          </a:p>
          <a:p>
            <a:pPr indent="-304800">
              <a:lnSpc>
                <a:spcPct val="150000"/>
              </a:lnSpc>
              <a:buSzPts val="1200"/>
              <a:buChar char="○"/>
              <a:defRPr sz="1200">
                <a:latin typeface="Comfortaa Regular"/>
                <a:ea typeface="Comfortaa Regular"/>
                <a:cs typeface="Comfortaa Regular"/>
                <a:sym typeface="Comfortaa Regular"/>
              </a:defRPr>
            </a:pPr>
            <a:r>
              <a:t>Ikke tilpasset å hente ut mange temperaturer og vise dem i liste</a:t>
            </a:r>
          </a:p>
          <a:p>
            <a:pPr indent="-304800">
              <a:lnSpc>
                <a:spcPct val="150000"/>
              </a:lnSpc>
              <a:buSzPts val="1200"/>
              <a:buChar char="○"/>
              <a:defRPr sz="1200">
                <a:latin typeface="Comfortaa Regular"/>
                <a:ea typeface="Comfortaa Regular"/>
                <a:cs typeface="Comfortaa Regular"/>
                <a:sym typeface="Comfortaa Regular"/>
              </a:defRPr>
            </a:pPr>
            <a:r>
              <a:t>Vi lagrer derfor mye unødvendig data</a:t>
            </a:r>
          </a:p>
          <a:p>
            <a:pPr marL="0" indent="0">
              <a:lnSpc>
                <a:spcPct val="150000"/>
              </a:lnSpc>
              <a:spcBef>
                <a:spcPts val="1600"/>
              </a:spcBef>
              <a:buSzTx/>
              <a:buNone/>
              <a:defRPr sz="1200">
                <a:latin typeface="Comfortaa Regular"/>
                <a:ea typeface="Comfortaa Regular"/>
                <a:cs typeface="Comfortaa Regular"/>
                <a:sym typeface="Comfortaa Regular"/>
              </a:defRPr>
            </a:pPr>
            <a:r>
              <a:t>Testing</a:t>
            </a:r>
          </a:p>
          <a:p>
            <a:pPr indent="-304800">
              <a:lnSpc>
                <a:spcPct val="150000"/>
              </a:lnSpc>
              <a:buSzPts val="1200"/>
              <a:buChar char="○"/>
              <a:defRPr sz="1200">
                <a:latin typeface="Comfortaa Regular"/>
                <a:ea typeface="Comfortaa Regular"/>
                <a:cs typeface="Comfortaa Regular"/>
                <a:sym typeface="Comfortaa Regular"/>
              </a:defRPr>
            </a:pPr>
            <a:r>
              <a:t>Avansert verktøy</a:t>
            </a:r>
          </a:p>
          <a:p>
            <a:pPr indent="-304800">
              <a:lnSpc>
                <a:spcPct val="150000"/>
              </a:lnSpc>
              <a:buSzPts val="1200"/>
              <a:buChar char="○"/>
              <a:defRPr sz="1200">
                <a:latin typeface="Comfortaa Regular"/>
                <a:ea typeface="Comfortaa Regular"/>
                <a:cs typeface="Comfortaa Regular"/>
                <a:sym typeface="Comfortaa Regular"/>
              </a:defRPr>
            </a:pPr>
            <a:r>
              <a:t>Ingen erfaring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late">
  <a:themeElements>
    <a:clrScheme name="Slate">
      <a:dk1>
        <a:srgbClr val="E87577"/>
      </a:dk1>
      <a:lt1>
        <a:srgbClr val="FFFFFF"/>
      </a:lt1>
      <a:dk2>
        <a:srgbClr val="A7A7A7"/>
      </a:dk2>
      <a:lt2>
        <a:srgbClr val="535353"/>
      </a:lt2>
      <a:accent1>
        <a:srgbClr val="616161"/>
      </a:accent1>
      <a:accent2>
        <a:srgbClr val="78909C"/>
      </a:accent2>
      <a:accent3>
        <a:srgbClr val="333333"/>
      </a:accent3>
      <a:accent4>
        <a:srgbClr val="64FFDA"/>
      </a:accent4>
      <a:accent5>
        <a:srgbClr val="FFD966"/>
      </a:accent5>
      <a:accent6>
        <a:srgbClr val="F5F5F5"/>
      </a:accent6>
      <a:hlink>
        <a:srgbClr val="0000FF"/>
      </a:hlink>
      <a:folHlink>
        <a:srgbClr val="FF00FF"/>
      </a:folHlink>
    </a:clrScheme>
    <a:fontScheme name="Slate">
      <a:majorFont>
        <a:latin typeface="Helvetica"/>
        <a:ea typeface="Helvetica"/>
        <a:cs typeface="Helvetica"/>
      </a:majorFont>
      <a:minorFont>
        <a:latin typeface="Arial"/>
        <a:ea typeface="Arial"/>
        <a:cs typeface="Arial"/>
      </a:minorFont>
    </a:fontScheme>
    <a:fmtScheme name="S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2AAA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A7A7A7"/>
      </a:dk2>
      <a:lt2>
        <a:srgbClr val="535353"/>
      </a:lt2>
      <a:accent1>
        <a:srgbClr val="616161"/>
      </a:accent1>
      <a:accent2>
        <a:srgbClr val="78909C"/>
      </a:accent2>
      <a:accent3>
        <a:srgbClr val="333333"/>
      </a:accent3>
      <a:accent4>
        <a:srgbClr val="64FFDA"/>
      </a:accent4>
      <a:accent5>
        <a:srgbClr val="FFD966"/>
      </a:accent5>
      <a:accent6>
        <a:srgbClr val="F5F5F5"/>
      </a:accent6>
      <a:hlink>
        <a:srgbClr val="0000FF"/>
      </a:hlink>
      <a:folHlink>
        <a:srgbClr val="FF00FF"/>
      </a:folHlink>
    </a:clrScheme>
    <a:fontScheme name="Slate">
      <a:majorFont>
        <a:latin typeface="Helvetica"/>
        <a:ea typeface="Helvetica"/>
        <a:cs typeface="Helvetica"/>
      </a:majorFont>
      <a:minorFont>
        <a:latin typeface="Arial"/>
        <a:ea typeface="Arial"/>
        <a:cs typeface="Arial"/>
      </a:minorFont>
    </a:fontScheme>
    <a:fmtScheme name="S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2AAA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